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5111" r:id="rId1"/>
  </p:sldMasterIdLst>
  <p:notesMasterIdLst>
    <p:notesMasterId r:id="rId3"/>
  </p:notesMasterIdLst>
  <p:sldIdLst>
    <p:sldId id="493" r:id="rId2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986" autoAdjust="0"/>
    <p:restoredTop sz="72084" autoAdjust="0"/>
  </p:normalViewPr>
  <p:slideViewPr>
    <p:cSldViewPr snapToGrid="0">
      <p:cViewPr varScale="1">
        <p:scale>
          <a:sx n="40" d="100"/>
          <a:sy n="40" d="100"/>
        </p:scale>
        <p:origin x="133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EFA7C982-814C-443C-A765-6668086BA1B0}" type="datetimeFigureOut">
              <a:rPr lang="en-US" smtClean="0"/>
              <a:t>6/30/2024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1A7C7545-4FC0-48AF-B0E5-024BD344F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85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38072-6DD9-4D6C-ACB5-5C38211403C6}" type="datetimeFigureOut">
              <a:rPr lang="en-US" smtClean="0"/>
              <a:t>6/30/2024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F6F7D-B8A4-4A8A-BF69-2B8C05AA5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831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38072-6DD9-4D6C-ACB5-5C38211403C6}" type="datetimeFigureOut">
              <a:rPr lang="en-US" smtClean="0"/>
              <a:t>6/30/2024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F6F7D-B8A4-4A8A-BF69-2B8C05AA5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145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38072-6DD9-4D6C-ACB5-5C38211403C6}" type="datetimeFigureOut">
              <a:rPr lang="en-US" smtClean="0"/>
              <a:t>6/30/2024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F6F7D-B8A4-4A8A-BF69-2B8C05AA5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959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38072-6DD9-4D6C-ACB5-5C38211403C6}" type="datetimeFigureOut">
              <a:rPr lang="en-US" smtClean="0"/>
              <a:t>6/30/2024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F6F7D-B8A4-4A8A-BF69-2B8C05AA5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440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38072-6DD9-4D6C-ACB5-5C38211403C6}" type="datetimeFigureOut">
              <a:rPr lang="en-US" smtClean="0"/>
              <a:t>6/30/2024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F6F7D-B8A4-4A8A-BF69-2B8C05AA5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500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38072-6DD9-4D6C-ACB5-5C38211403C6}" type="datetimeFigureOut">
              <a:rPr lang="en-US" smtClean="0"/>
              <a:t>6/30/2024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F6F7D-B8A4-4A8A-BF69-2B8C05AA5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63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38072-6DD9-4D6C-ACB5-5C38211403C6}" type="datetimeFigureOut">
              <a:rPr lang="en-US" smtClean="0"/>
              <a:t>6/30/2024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F6F7D-B8A4-4A8A-BF69-2B8C05AA5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811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38072-6DD9-4D6C-ACB5-5C38211403C6}" type="datetimeFigureOut">
              <a:rPr lang="en-US" smtClean="0"/>
              <a:t>6/30/2024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F6F7D-B8A4-4A8A-BF69-2B8C05AA5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983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38072-6DD9-4D6C-ACB5-5C38211403C6}" type="datetimeFigureOut">
              <a:rPr lang="en-US" smtClean="0"/>
              <a:t>6/30/2024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F6F7D-B8A4-4A8A-BF69-2B8C05AA5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713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38072-6DD9-4D6C-ACB5-5C38211403C6}" type="datetimeFigureOut">
              <a:rPr lang="en-US" smtClean="0"/>
              <a:t>6/30/2024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F6F7D-B8A4-4A8A-BF69-2B8C05AA5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114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38072-6DD9-4D6C-ACB5-5C38211403C6}" type="datetimeFigureOut">
              <a:rPr lang="en-US" smtClean="0"/>
              <a:t>6/30/2024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F6F7D-B8A4-4A8A-BF69-2B8C05AA5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089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38072-6DD9-4D6C-ACB5-5C38211403C6}" type="datetimeFigureOut">
              <a:rPr lang="en-US" smtClean="0"/>
              <a:t>6/30/2024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F6F7D-B8A4-4A8A-BF69-2B8C05AA5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048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12" r:id="rId1"/>
    <p:sldLayoutId id="2147485113" r:id="rId2"/>
    <p:sldLayoutId id="2147485114" r:id="rId3"/>
    <p:sldLayoutId id="2147485115" r:id="rId4"/>
    <p:sldLayoutId id="2147485116" r:id="rId5"/>
    <p:sldLayoutId id="2147485117" r:id="rId6"/>
    <p:sldLayoutId id="2147485118" r:id="rId7"/>
    <p:sldLayoutId id="2147485119" r:id="rId8"/>
    <p:sldLayoutId id="2147485120" r:id="rId9"/>
    <p:sldLayoutId id="2147485121" r:id="rId10"/>
    <p:sldLayoutId id="2147485122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nob-jo.com/xf" TargetMode="External"/><Relationship Id="rId2" Type="http://schemas.openxmlformats.org/officeDocument/2006/relationships/hyperlink" Target="https://www.jnob-jo.com/xf/#mraxhl-altylim-fi-almmlk-alyrbi-alsyudi.1573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664509" y="673814"/>
            <a:ext cx="18473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ar-JO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003634" y="43934"/>
            <a:ext cx="184731" cy="369332"/>
          </a:xfrm>
          <a:prstGeom prst="rect">
            <a:avLst/>
          </a:prstGeom>
          <a:solidFill>
            <a:srgbClr val="FEFE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500642" y="2745372"/>
            <a:ext cx="9209268" cy="338554"/>
          </a:xfrm>
          <a:prstGeom prst="rect">
            <a:avLst/>
          </a:prstGeom>
          <a:solidFill>
            <a:srgbClr val="FEFE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en-US" sz="1600" b="1"/>
          </a:p>
        </p:txBody>
      </p:sp>
      <p:sp>
        <p:nvSpPr>
          <p:cNvPr id="6" name="AutoShape 2" descr=":)"/>
          <p:cNvSpPr>
            <a:spLocks noChangeAspect="1" noChangeArrowheads="1"/>
          </p:cNvSpPr>
          <p:nvPr/>
        </p:nvSpPr>
        <p:spPr bwMode="auto">
          <a:xfrm>
            <a:off x="5769574" y="1307782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3" descr=";)"/>
          <p:cNvSpPr>
            <a:spLocks noChangeAspect="1" noChangeArrowheads="1"/>
          </p:cNvSpPr>
          <p:nvPr/>
        </p:nvSpPr>
        <p:spPr bwMode="auto">
          <a:xfrm>
            <a:off x="5756874" y="1580832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895799" y="344734"/>
            <a:ext cx="9906879" cy="4801314"/>
          </a:xfrm>
          <a:prstGeom prst="rect">
            <a:avLst/>
          </a:prstGeom>
          <a:solidFill>
            <a:srgbClr val="FEFE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</a:rPr>
              <a:t/>
            </a:r>
            <a:br>
              <a:rPr kumimoji="0" lang="en-US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</a:rPr>
            </a:br>
            <a:r>
              <a:rPr kumimoji="0" lang="ar-SA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</a:rPr>
              <a:t>السلام عليكم ورحمة الله وبركاته</a:t>
            </a:r>
            <a:endParaRPr kumimoji="0" lang="en-US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</a:rPr>
              <a:t>---------------</a:t>
            </a:r>
            <a:endParaRPr kumimoji="0" lang="ar-JO" altLang="en-US" b="1" i="0" u="none" strike="noStrike" cap="none" normalizeH="0" baseline="0" smtClean="0">
              <a:ln>
                <a:noFill/>
              </a:ln>
              <a:solidFill>
                <a:srgbClr val="141414"/>
              </a:solidFill>
              <a:effectLst/>
              <a:latin typeface="Cairo" panose="00000500000000000000" pitchFamily="2" charset="-78"/>
              <a:cs typeface="Cairo" panose="00000500000000000000" pitchFamily="2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</a:rPr>
              <a:t>نشكركم على زيارت موقعكم </a:t>
            </a:r>
            <a:r>
              <a:rPr kumimoji="0" lang="ar-JO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  <a:hlinkClick r:id="rId2"/>
              </a:rPr>
              <a:t>#</a:t>
            </a:r>
            <a:r>
              <a:rPr kumimoji="0" lang="ar-SA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  <a:hlinkClick r:id="rId2"/>
              </a:rPr>
              <a:t>موقع</a:t>
            </a:r>
            <a:r>
              <a:rPr kumimoji="0" lang="ar-JO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  <a:hlinkClick r:id="rId2"/>
              </a:rPr>
              <a:t>_</a:t>
            </a:r>
            <a:r>
              <a:rPr kumimoji="0" lang="ar-SA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  <a:hlinkClick r:id="rId2"/>
              </a:rPr>
              <a:t>ومنتديات</a:t>
            </a:r>
            <a:r>
              <a:rPr kumimoji="0" lang="ar-JO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  <a:hlinkClick r:id="rId2"/>
              </a:rPr>
              <a:t>_</a:t>
            </a:r>
            <a:r>
              <a:rPr kumimoji="0" lang="ar-SA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  <a:hlinkClick r:id="rId2"/>
              </a:rPr>
              <a:t>صقر</a:t>
            </a:r>
            <a:r>
              <a:rPr kumimoji="0" lang="ar-JO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  <a:hlinkClick r:id="rId2"/>
              </a:rPr>
              <a:t>_</a:t>
            </a:r>
            <a:r>
              <a:rPr kumimoji="0" lang="ar-SA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  <a:hlinkClick r:id="rId2"/>
              </a:rPr>
              <a:t>الجنو</a:t>
            </a:r>
            <a:r>
              <a:rPr kumimoji="0" lang="ar-JO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  <a:hlinkClick r:id="rId2"/>
              </a:rPr>
              <a:t>ب</a:t>
            </a:r>
            <a:endParaRPr kumimoji="0" lang="ar-JO" altLang="en-US" b="1" i="0" u="none" strike="noStrike" cap="none" normalizeH="0" baseline="0" smtClean="0">
              <a:ln>
                <a:noFill/>
              </a:ln>
              <a:solidFill>
                <a:srgbClr val="141414"/>
              </a:solidFill>
              <a:effectLst/>
              <a:latin typeface="Cairo" panose="00000500000000000000" pitchFamily="2" charset="-78"/>
              <a:cs typeface="Cairo" panose="00000500000000000000" pitchFamily="2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</a:rPr>
              <a:t> </a:t>
            </a:r>
            <a:endParaRPr kumimoji="0" lang="en-US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algn="ctr"/>
            <a:r>
              <a:rPr lang="ar-SA" altLang="en-US" b="1" smtClean="0">
                <a:solidFill>
                  <a:srgbClr val="141414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نلفت انتباه جميع زورانا ان جميع محتويات الموقع مجانية 100%</a:t>
            </a:r>
            <a:endParaRPr lang="ar-JO" altLang="en-US" b="1" smtClean="0">
              <a:solidFill>
                <a:srgbClr val="141414"/>
              </a:solidFill>
              <a:latin typeface="Cairo" panose="00000500000000000000" pitchFamily="2" charset="-78"/>
              <a:cs typeface="Cairo" panose="00000500000000000000" pitchFamily="2" charset="-78"/>
            </a:endParaRPr>
          </a:p>
          <a:p>
            <a:pPr algn="ctr"/>
            <a:r>
              <a:rPr lang="ar-JO" altLang="en-US" b="1" smtClean="0">
                <a:solidFill>
                  <a:srgbClr val="141414"/>
                </a:solidFill>
                <a:latin typeface="Cairo" panose="00000500000000000000" pitchFamily="2" charset="-78"/>
                <a:cs typeface="Cairo" panose="00000500000000000000" pitchFamily="2" charset="-78"/>
                <a:hlinkClick r:id="rId2"/>
              </a:rPr>
              <a:t>#</a:t>
            </a:r>
            <a:r>
              <a:rPr lang="ar-SA" altLang="en-US" b="1" smtClean="0">
                <a:solidFill>
                  <a:srgbClr val="141414"/>
                </a:solidFill>
                <a:latin typeface="Cairo" panose="00000500000000000000" pitchFamily="2" charset="-78"/>
                <a:cs typeface="Cairo" panose="00000500000000000000" pitchFamily="2" charset="-78"/>
                <a:hlinkClick r:id="rId2"/>
              </a:rPr>
              <a:t>موقع</a:t>
            </a:r>
            <a:r>
              <a:rPr lang="ar-JO" altLang="en-US" b="1" smtClean="0">
                <a:solidFill>
                  <a:srgbClr val="141414"/>
                </a:solidFill>
                <a:latin typeface="Cairo" panose="00000500000000000000" pitchFamily="2" charset="-78"/>
                <a:cs typeface="Cairo" panose="00000500000000000000" pitchFamily="2" charset="-78"/>
                <a:hlinkClick r:id="rId2"/>
              </a:rPr>
              <a:t>_</a:t>
            </a:r>
            <a:r>
              <a:rPr lang="ar-SA" altLang="en-US" b="1" smtClean="0">
                <a:solidFill>
                  <a:srgbClr val="141414"/>
                </a:solidFill>
                <a:latin typeface="Cairo" panose="00000500000000000000" pitchFamily="2" charset="-78"/>
                <a:cs typeface="Cairo" panose="00000500000000000000" pitchFamily="2" charset="-78"/>
                <a:hlinkClick r:id="rId2"/>
              </a:rPr>
              <a:t>ومنتديات</a:t>
            </a:r>
            <a:r>
              <a:rPr lang="ar-JO" altLang="en-US" b="1" smtClean="0">
                <a:solidFill>
                  <a:srgbClr val="141414"/>
                </a:solidFill>
                <a:latin typeface="Cairo" panose="00000500000000000000" pitchFamily="2" charset="-78"/>
                <a:cs typeface="Cairo" panose="00000500000000000000" pitchFamily="2" charset="-78"/>
                <a:hlinkClick r:id="rId2"/>
              </a:rPr>
              <a:t>_</a:t>
            </a:r>
            <a:r>
              <a:rPr lang="ar-SA" altLang="en-US" b="1" smtClean="0">
                <a:solidFill>
                  <a:srgbClr val="141414"/>
                </a:solidFill>
                <a:latin typeface="Cairo" panose="00000500000000000000" pitchFamily="2" charset="-78"/>
                <a:cs typeface="Cairo" panose="00000500000000000000" pitchFamily="2" charset="-78"/>
                <a:hlinkClick r:id="rId2"/>
              </a:rPr>
              <a:t>صقر</a:t>
            </a:r>
            <a:r>
              <a:rPr lang="ar-JO" altLang="en-US" b="1" smtClean="0">
                <a:solidFill>
                  <a:srgbClr val="141414"/>
                </a:solidFill>
                <a:latin typeface="Cairo" panose="00000500000000000000" pitchFamily="2" charset="-78"/>
                <a:cs typeface="Cairo" panose="00000500000000000000" pitchFamily="2" charset="-78"/>
                <a:hlinkClick r:id="rId2"/>
              </a:rPr>
              <a:t>_</a:t>
            </a:r>
            <a:r>
              <a:rPr lang="ar-SA" altLang="en-US" b="1" smtClean="0">
                <a:solidFill>
                  <a:srgbClr val="141414"/>
                </a:solidFill>
                <a:latin typeface="Cairo" panose="00000500000000000000" pitchFamily="2" charset="-78"/>
                <a:cs typeface="Cairo" panose="00000500000000000000" pitchFamily="2" charset="-78"/>
                <a:hlinkClick r:id="rId2"/>
              </a:rPr>
              <a:t>الجنو</a:t>
            </a:r>
            <a:r>
              <a:rPr lang="ar-JO" altLang="en-US" b="1" smtClean="0">
                <a:solidFill>
                  <a:srgbClr val="141414"/>
                </a:solidFill>
                <a:latin typeface="Cairo" panose="00000500000000000000" pitchFamily="2" charset="-78"/>
                <a:cs typeface="Cairo" panose="00000500000000000000" pitchFamily="2" charset="-78"/>
                <a:hlinkClick r:id="rId2"/>
              </a:rPr>
              <a:t>ب</a:t>
            </a:r>
            <a:r>
              <a:rPr lang="ar-JO" altLang="en-US" b="1" smtClean="0">
                <a:solidFill>
                  <a:srgbClr val="141414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_التعليمية</a:t>
            </a:r>
          </a:p>
          <a:p>
            <a:pPr lvl="0" algn="ctr"/>
            <a:r>
              <a:rPr kumimoji="0" lang="ar-SA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</a:rPr>
              <a:t> هو الموقع العربي</a:t>
            </a:r>
            <a:r>
              <a:rPr kumimoji="0" lang="ar-JO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</a:rPr>
              <a:t> </a:t>
            </a:r>
            <a:r>
              <a:rPr kumimoji="0" lang="ar-SA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</a:rPr>
              <a:t>الأول للموارد التعليمية المجانية منصة رقمية تضم</a:t>
            </a:r>
            <a:endParaRPr kumimoji="0" lang="ar-JO" altLang="en-US" b="1" i="0" u="none" strike="noStrike" cap="none" normalizeH="0" baseline="0" smtClean="0">
              <a:ln>
                <a:noFill/>
              </a:ln>
              <a:solidFill>
                <a:srgbClr val="141414"/>
              </a:solidFill>
              <a:effectLst/>
              <a:latin typeface="Cairo" panose="00000500000000000000" pitchFamily="2" charset="-78"/>
              <a:cs typeface="Cairo" panose="00000500000000000000" pitchFamily="2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</a:rPr>
              <a:t> الموارد التعليمية لخدمة العملية التعليمية والتربوية الداعمة</a:t>
            </a:r>
            <a:endParaRPr kumimoji="0" lang="en-US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</a:rPr>
              <a:t> </a:t>
            </a:r>
            <a:r>
              <a:rPr kumimoji="0" lang="ar-SA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</a:rPr>
              <a:t>للمعلم والطالب وولي الأمر منتديات صقر الجنوب هو الموقع الرائد بالشؤون التعليمية</a:t>
            </a:r>
            <a:endParaRPr kumimoji="0" lang="en-US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</a:rPr>
              <a:t>والتربوية والذي يدعم بدوره كل من له علاقة في هذا المجال سواء الطلاب المعلمين أولياء الأمور </a:t>
            </a:r>
            <a:endParaRPr kumimoji="0" lang="ar-JO" altLang="en-US" b="1" i="0" u="none" strike="noStrike" cap="none" normalizeH="0" baseline="0" smtClean="0">
              <a:ln>
                <a:noFill/>
              </a:ln>
              <a:solidFill>
                <a:srgbClr val="141414"/>
              </a:solidFill>
              <a:effectLst/>
              <a:latin typeface="Cairo" panose="00000500000000000000" pitchFamily="2" charset="-78"/>
              <a:cs typeface="Cairo" panose="00000500000000000000" pitchFamily="2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</a:rPr>
              <a:t>وغيرهم دون الحاجة إلى #تسجيل</a:t>
            </a:r>
            <a:r>
              <a:rPr kumimoji="0" lang="ar-JO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</a:rPr>
              <a:t> </a:t>
            </a:r>
            <a:r>
              <a:rPr kumimoji="0" lang="ar-SA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</a:rPr>
              <a:t>الدخول للموقع علما بان موقعنا يوجد به 81,899 مشترك </a:t>
            </a:r>
            <a:endParaRPr kumimoji="0" lang="ar-JO" altLang="en-US" b="1" i="0" u="none" strike="noStrike" cap="none" normalizeH="0" baseline="0" smtClean="0">
              <a:ln>
                <a:noFill/>
              </a:ln>
              <a:solidFill>
                <a:srgbClr val="141414"/>
              </a:solidFill>
              <a:effectLst/>
              <a:latin typeface="Cairo" panose="00000500000000000000" pitchFamily="2" charset="-78"/>
              <a:cs typeface="Cairo" panose="00000500000000000000" pitchFamily="2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b="1" i="0" u="none" strike="noStrike" cap="none" normalizeH="0" baseline="0" smtClean="0">
                <a:ln>
                  <a:noFill/>
                </a:ln>
                <a:solidFill>
                  <a:srgbClr val="141414"/>
                </a:solidFill>
                <a:effectLst/>
                <a:latin typeface="Cairo" panose="00000500000000000000" pitchFamily="2" charset="-78"/>
                <a:cs typeface="Cairo" panose="00000500000000000000" pitchFamily="2" charset="-78"/>
              </a:rPr>
              <a:t>بعضويات ايضا مجانية لكن لها ميزات</a:t>
            </a:r>
            <a:endParaRPr kumimoji="0" lang="ar-JO" altLang="en-US" b="1" i="0" u="none" strike="noStrike" cap="none" normalizeH="0" baseline="0" smtClean="0">
              <a:ln>
                <a:noFill/>
              </a:ln>
              <a:solidFill>
                <a:srgbClr val="141414"/>
              </a:solidFill>
              <a:effectLst/>
              <a:latin typeface="Cairo" panose="00000500000000000000" pitchFamily="2" charset="-78"/>
              <a:cs typeface="Cairo" panose="00000500000000000000" pitchFamily="2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JO" altLang="en-US" sz="3600" b="1" smtClean="0">
                <a:solidFill>
                  <a:srgbClr val="141414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---------------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JO" altLang="en-US" sz="3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hlinkClick r:id="rId3"/>
              </a:rPr>
              <a:t>لزيارة موقعنا اضغط هنا </a:t>
            </a:r>
            <a:endParaRPr kumimoji="0" lang="en-US" altLang="en-US" sz="3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3015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3407</TotalTime>
  <Words>115</Words>
  <Application>Microsoft Office PowerPoint</Application>
  <PresentationFormat>شاشة عريضة</PresentationFormat>
  <Paragraphs>14</Paragraphs>
  <Slides>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7" baseType="lpstr">
      <vt:lpstr>Arial</vt:lpstr>
      <vt:lpstr>Cairo</vt:lpstr>
      <vt:lpstr>Calibri</vt:lpstr>
      <vt:lpstr>Calibri Light</vt:lpstr>
      <vt:lpstr>Times New Roman</vt:lpstr>
      <vt:lpstr>نسق Office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USER</cp:lastModifiedBy>
  <cp:revision>973</cp:revision>
  <dcterms:created xsi:type="dcterms:W3CDTF">2023-02-15T13:02:14Z</dcterms:created>
  <dcterms:modified xsi:type="dcterms:W3CDTF">2024-06-30T16:43:19Z</dcterms:modified>
</cp:coreProperties>
</file>